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notesMasterIdLst>
    <p:notesMasterId r:id="rId7"/>
  </p:notesMasterIdLst>
  <p:sldIdLst>
    <p:sldId id="277" r:id="rId3"/>
    <p:sldId id="278" r:id="rId4"/>
    <p:sldId id="263" r:id="rId5"/>
    <p:sldId id="297" r:id="rId6"/>
  </p:sldIdLst>
  <p:sldSz cx="9144000" cy="6858000" type="screen4x3"/>
  <p:notesSz cx="6858000" cy="9144000"/>
  <p:embeddedFontLst>
    <p:embeddedFont>
      <p:font typeface="微軟正黑體" pitchFamily="34" charset="-120"/>
      <p:regular r:id="rId8"/>
      <p:bold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Georgia" pitchFamily="18" charset="0"/>
      <p:regular r:id="rId14"/>
      <p:bold r:id="rId15"/>
      <p:italic r:id="rId16"/>
      <p:boldItalic r:id="rId17"/>
    </p:embeddedFont>
    <p:embeddedFont>
      <p:font typeface="Wingdings 2" pitchFamily="18" charset="2"/>
      <p:regular r:id="rId18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簡介" id="{CB6BBEF7-9717-4733-A929-535518E6EBF6}">
          <p14:sldIdLst>
            <p14:sldId id="277"/>
          </p14:sldIdLst>
        </p14:section>
        <p14:section name="製作您的簡報" id="{16378913-E5ED-4281-BAF5-F1F938CB0BED}">
          <p14:sldIdLst>
            <p14:sldId id="278"/>
            <p14:sldId id="263"/>
            <p14:sldId id="297"/>
          </p14:sldIdLst>
        </p14:section>
        <p14:section name="豐富您的簡報" id="{E2D565D1-BA5E-44E6-A40E-50A644912248}">
          <p14:sldIdLst/>
        </p14:section>
        <p14:section name="傳遞您的簡報" id="{71D59651-8EFA-4415-9623-98B4C4A8699C}">
          <p14:sldIdLst/>
        </p14:section>
        <p14:section name="還有更多!" id="{2E16B512-814A-4DC1-A986-25475E10E0E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7" autoAdjust="0"/>
    <p:restoredTop sz="89825" autoAdjust="0"/>
  </p:normalViewPr>
  <p:slideViewPr>
    <p:cSldViewPr>
      <p:cViewPr>
        <p:scale>
          <a:sx n="75" d="100"/>
          <a:sy n="75" d="100"/>
        </p:scale>
        <p:origin x="-1164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0F830A1-3891-4B82-A120-081866556DA0}" type="datetimeFigureOut">
              <a:pPr/>
              <a:t>12/17/2009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8CC9574-A819-4FE4-99A7-1E27AD09ADC2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2218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mtClean="0"/>
              <a:t>這個 </a:t>
            </a:r>
            <a:r>
              <a:rPr lang="zh-TW" dirty="0" smtClean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 smtClean="0"/>
          </a:p>
          <a:p>
            <a:r>
              <a:rPr lang="zh-TW" dirty="0" smtClean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zh-TW" smtClean="0"/>
              <a:pPr/>
              <a:t>1</a:t>
            </a:fld>
            <a:endParaRPr 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2</a:t>
            </a:fld>
            <a:endParaRPr lang="zh-TW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3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altLang="zh-TW" smtClean="0">
                <a:solidFill>
                  <a:prstClr val="black"/>
                </a:solidFill>
              </a:rPr>
              <a:pPr/>
              <a:t>4</a:t>
            </a:fld>
            <a:endParaRPr lang="zh-TW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按一下圖示以新增多媒體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</a:bodyPr>
          <a:lstStyle/>
          <a:p>
            <a:pPr algn="l"/>
            <a:r>
              <a:rPr lang="en-US" altLang="zh-TW" sz="5600" b="0" dirty="0" smtClean="0">
                <a:latin typeface="微軟正黑體" pitchFamily="34" charset="-120"/>
                <a:ea typeface="微軟正黑體" pitchFamily="34" charset="-120"/>
              </a:rPr>
              <a:t>IM</a:t>
            </a:r>
            <a:r>
              <a:rPr lang="zh-TW" altLang="en-US" sz="5600" b="0" dirty="0" smtClean="0">
                <a:latin typeface="微軟正黑體" pitchFamily="34" charset="-120"/>
                <a:ea typeface="微軟正黑體" pitchFamily="34" charset="-120"/>
              </a:rPr>
              <a:t>策略</a:t>
            </a:r>
            <a:endParaRPr lang="zh-TW" sz="5600" b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1</a:t>
            </a:fld>
            <a:endParaRPr kumimoji="0"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cap="none" dirty="0" smtClean="0">
                <a:latin typeface="微軟正黑體" pitchFamily="34" charset="-120"/>
                <a:ea typeface="微軟正黑體" pitchFamily="34" charset="-120"/>
                <a:cs typeface="+mn-cs"/>
              </a:rPr>
              <a:t>高階主管</a:t>
            </a:r>
            <a:r>
              <a:rPr lang="zh-TW" altLang="en-US" sz="4000" cap="none" dirty="0" smtClean="0">
                <a:latin typeface="微軟正黑體" pitchFamily="34" charset="-120"/>
                <a:ea typeface="微軟正黑體" pitchFamily="34" charset="-120"/>
                <a:cs typeface="+mn-cs"/>
              </a:rPr>
              <a:t>的態度</a:t>
            </a:r>
            <a:endParaRPr 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7000" b="1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sp>
        <p:nvSpPr>
          <p:cNvPr id="7" name="TextBox 10"/>
          <p:cNvSpPr txBox="1"/>
          <p:nvPr/>
        </p:nvSpPr>
        <p:spPr>
          <a:xfrm>
            <a:off x="2987824" y="3572053"/>
            <a:ext cx="5982816" cy="13876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陳澤維協理表示，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永慶房屋的經營高層對於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資訊系統的投資</a:t>
            </a:r>
            <a:endParaRPr lang="en-US" altLang="zh-TW" sz="24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是採取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完全信任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充分授權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的態度 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7000" b="1" dirty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zh-TW" altLang="en-US" sz="4000" cap="none" dirty="0">
                <a:latin typeface="微軟正黑體" pitchFamily="34" charset="-120"/>
                <a:ea typeface="微軟正黑體" pitchFamily="34" charset="-120"/>
              </a:rPr>
              <a:t>知識管理的推動</a:t>
            </a:r>
            <a:endParaRPr lang="zh-TW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zh-TW" altLang="en-US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永慶房屋</a:t>
            </a:r>
            <a:endParaRPr lang="zh-TW" sz="17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87824" y="3572053"/>
            <a:ext cx="5982816" cy="1387673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由於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高層的全力支持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， 使得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永慶房屋的所有資訊人員能夠主動且不斷地充實，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學習新知識及新的工具與技術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，相信未來將能以更堅強的實力來發揮更大的成長空間。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030" y="4203427"/>
            <a:ext cx="4953000" cy="26545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藉由 </a:t>
            </a:r>
            <a:r>
              <a:rPr lang="en-US" altLang="zh-TW" sz="2000" b="1" dirty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e </a:t>
            </a:r>
            <a:r>
              <a:rPr lang="zh-TW" altLang="en-US" sz="2000" b="1" dirty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化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與 </a:t>
            </a:r>
            <a:r>
              <a:rPr lang="en-US" altLang="zh-TW" sz="2000" b="1" dirty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IBM Informix 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資料庫的整合運用，使得永慶房屋得以快速成長到目前的規模， 並且</a:t>
            </a:r>
            <a:r>
              <a:rPr lang="zh-TW" altLang="en-US" sz="2000" b="1" dirty="0">
                <a:solidFill>
                  <a:srgbClr val="92D050"/>
                </a:solidFill>
                <a:latin typeface="微軟正黑體" pitchFamily="34" charset="-120"/>
                <a:ea typeface="微軟正黑體" pitchFamily="34" charset="-120"/>
              </a:rPr>
              <a:t>將所有成長的過程，忠實地紀錄下來，包括所有的企業制度與經營哲學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也就是所謂的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知識管理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88" y="1524000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r>
              <a:rPr lang="zh-TW" altLang="en-US" sz="4400" b="1" dirty="0" smtClean="0">
                <a:solidFill>
                  <a:srgbClr val="7BCF27"/>
                </a:solidFill>
                <a:latin typeface="微軟正黑體" pitchFamily="34" charset="-120"/>
                <a:ea typeface="微軟正黑體" pitchFamily="34" charset="-120"/>
              </a:rPr>
              <a:t>知識管理的推動</a:t>
            </a:r>
            <a:endParaRPr lang="zh-TW" sz="4400" b="1" dirty="0">
              <a:solidFill>
                <a:srgbClr val="7BCF27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018">
            <a:off x="7834024" y="2845970"/>
            <a:ext cx="1031813" cy="2283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6882" y="267512"/>
            <a:ext cx="1584446" cy="2438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0596" y="356541"/>
            <a:ext cx="828109" cy="2133600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>
          <a:xfrm rot="5400000">
            <a:off x="6208854" y="2544283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 rot="10800000">
            <a:off x="7298752" y="3868422"/>
            <a:ext cx="685800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1" name="Left-Right Arrow 20"/>
          <p:cNvSpPr/>
          <p:nvPr/>
        </p:nvSpPr>
        <p:spPr>
          <a:xfrm rot="7846803">
            <a:off x="7097263" y="2788412"/>
            <a:ext cx="819804" cy="42511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462818" y="2490141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3" name="Oval 22"/>
          <p:cNvSpPr/>
          <p:nvPr/>
        </p:nvSpPr>
        <p:spPr>
          <a:xfrm>
            <a:off x="6488050" y="3994685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4" name="Oval 23"/>
          <p:cNvSpPr/>
          <p:nvPr/>
        </p:nvSpPr>
        <p:spPr>
          <a:xfrm>
            <a:off x="6488050" y="3993389"/>
            <a:ext cx="182880" cy="1828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5" name="Oval 24"/>
          <p:cNvSpPr/>
          <p:nvPr/>
        </p:nvSpPr>
        <p:spPr>
          <a:xfrm>
            <a:off x="7729263" y="399030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6" name="Oval 25"/>
          <p:cNvSpPr/>
          <p:nvPr/>
        </p:nvSpPr>
        <p:spPr>
          <a:xfrm>
            <a:off x="6485609" y="3995654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7" name="Oval 26"/>
          <p:cNvSpPr/>
          <p:nvPr/>
        </p:nvSpPr>
        <p:spPr>
          <a:xfrm>
            <a:off x="6483258" y="3993797"/>
            <a:ext cx="182880" cy="182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03/30/2011</a:t>
            </a:r>
            <a:endParaRPr kumimoji="0"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  <p:pic>
        <p:nvPicPr>
          <p:cNvPr id="2051" name="Picture 3" descr="C:\Users\513\Desktop\customicondesign-office5-png\png\Autocomplete25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58" y="3204680"/>
            <a:ext cx="1752599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00278 0.22037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3889 -1.11111E-6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1788 -0.18403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2786E-6 L -0.13664 0.00046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3 L -0.00261 -0.21911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46 L 0.11458 -0.18079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theme/theme1.xml><?xml version="1.0" encoding="utf-8"?>
<a:theme xmlns:a="http://schemas.openxmlformats.org/drawingml/2006/main" name="推動E化的過程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DEC0B1-045F-4D2B-9CFB-C3ABF03765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推動E化的過程</Template>
  <TotalTime>0</TotalTime>
  <Words>228</Words>
  <Application>Microsoft Office PowerPoint</Application>
  <PresentationFormat>如螢幕大小 (4:3)</PresentationFormat>
  <Paragraphs>29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Arial</vt:lpstr>
      <vt:lpstr>新細明體</vt:lpstr>
      <vt:lpstr>微軟正黑體</vt:lpstr>
      <vt:lpstr>Calibri</vt:lpstr>
      <vt:lpstr>Georgia</vt:lpstr>
      <vt:lpstr>Wingdings 2</vt:lpstr>
      <vt:lpstr>推動E化的過程</vt:lpstr>
      <vt:lpstr>IM策略</vt:lpstr>
      <vt:lpstr>高階主管的態度</vt:lpstr>
      <vt:lpstr>知識管理的推動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2011-03-31T01:05:08Z</dcterms:created>
  <dcterms:modified xsi:type="dcterms:W3CDTF">2011-03-31T01:10:48Z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TC101674551</vt:lpwstr>
  </property>
</Properties>
</file>